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36B8A-137F-4BFF-A136-4DC082683292}" v="33" dt="2025-01-07T09:11:08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900E975B-1329-4F93-B517-6B9935FD941F}"/>
    <pc:docChg chg="delSld">
      <pc:chgData name="He, Jiawen" userId="0ea971ef-7634-4154-9372-ea30a0cfafa9" providerId="ADAL" clId="{900E975B-1329-4F93-B517-6B9935FD941F}" dt="2024-08-29T17:27:19.488" v="0" actId="47"/>
      <pc:docMkLst>
        <pc:docMk/>
      </pc:docMkLst>
      <pc:sldChg chg="del">
        <pc:chgData name="He, Jiawen" userId="0ea971ef-7634-4154-9372-ea30a0cfafa9" providerId="ADAL" clId="{900E975B-1329-4F93-B517-6B9935FD941F}" dt="2024-08-29T17:27:19.488" v="0" actId="47"/>
        <pc:sldMkLst>
          <pc:docMk/>
          <pc:sldMk cId="1556404767" sldId="257"/>
        </pc:sldMkLst>
      </pc:sldChg>
    </pc:docChg>
  </pc:docChgLst>
  <pc:docChgLst>
    <pc:chgData name="He, Jiawen" userId="0ea971ef-7634-4154-9372-ea30a0cfafa9" providerId="ADAL" clId="{D0236B8A-137F-4BFF-A136-4DC082683292}"/>
    <pc:docChg chg="undo custSel modSld">
      <pc:chgData name="He, Jiawen" userId="0ea971ef-7634-4154-9372-ea30a0cfafa9" providerId="ADAL" clId="{D0236B8A-137F-4BFF-A136-4DC082683292}" dt="2025-01-07T09:11:08.843" v="63" actId="164"/>
      <pc:docMkLst>
        <pc:docMk/>
      </pc:docMkLst>
      <pc:sldChg chg="addSp delSp modSp mod">
        <pc:chgData name="He, Jiawen" userId="0ea971ef-7634-4154-9372-ea30a0cfafa9" providerId="ADAL" clId="{D0236B8A-137F-4BFF-A136-4DC082683292}" dt="2025-01-07T06:36:08.777" v="23"/>
        <pc:sldMkLst>
          <pc:docMk/>
          <pc:sldMk cId="3874507486" sldId="256"/>
        </pc:sldMkLst>
        <pc:spChg chg="add del">
          <ac:chgData name="He, Jiawen" userId="0ea971ef-7634-4154-9372-ea30a0cfafa9" providerId="ADAL" clId="{D0236B8A-137F-4BFF-A136-4DC082683292}" dt="2025-01-07T05:25:07.029" v="3" actId="22"/>
          <ac:spMkLst>
            <pc:docMk/>
            <pc:sldMk cId="3874507486" sldId="256"/>
            <ac:spMk id="5" creationId="{DBCEA2F3-AE6A-7E0C-CA65-557BBD303911}"/>
          </ac:spMkLst>
        </pc:spChg>
        <pc:spChg chg="add del">
          <ac:chgData name="He, Jiawen" userId="0ea971ef-7634-4154-9372-ea30a0cfafa9" providerId="ADAL" clId="{D0236B8A-137F-4BFF-A136-4DC082683292}" dt="2025-01-07T05:25:12.055" v="5" actId="478"/>
          <ac:spMkLst>
            <pc:docMk/>
            <pc:sldMk cId="3874507486" sldId="256"/>
            <ac:spMk id="7" creationId="{45F1AD10-415C-AAFB-E65C-2AE1DAC5665A}"/>
          </ac:spMkLst>
        </pc:spChg>
        <pc:spChg chg="add mod">
          <ac:chgData name="He, Jiawen" userId="0ea971ef-7634-4154-9372-ea30a0cfafa9" providerId="ADAL" clId="{D0236B8A-137F-4BFF-A136-4DC082683292}" dt="2025-01-07T06:36:08.777" v="23"/>
          <ac:spMkLst>
            <pc:docMk/>
            <pc:sldMk cId="3874507486" sldId="256"/>
            <ac:spMk id="9" creationId="{40A8FF26-3329-8D71-2349-08257B71D989}"/>
          </ac:spMkLst>
        </pc:spChg>
        <pc:grpChg chg="add mod">
          <ac:chgData name="He, Jiawen" userId="0ea971ef-7634-4154-9372-ea30a0cfafa9" providerId="ADAL" clId="{D0236B8A-137F-4BFF-A136-4DC082683292}" dt="2025-01-07T06:35:50.288" v="15" actId="164"/>
          <ac:grpSpMkLst>
            <pc:docMk/>
            <pc:sldMk cId="3874507486" sldId="256"/>
            <ac:grpSpMk id="10" creationId="{8250A84B-4C4A-51C4-22E5-C37C71061A1E}"/>
          </ac:grpSpMkLst>
        </pc:grpChg>
        <pc:picChg chg="mod">
          <ac:chgData name="He, Jiawen" userId="0ea971ef-7634-4154-9372-ea30a0cfafa9" providerId="ADAL" clId="{D0236B8A-137F-4BFF-A136-4DC082683292}" dt="2025-01-07T06:35:50.288" v="15" actId="164"/>
          <ac:picMkLst>
            <pc:docMk/>
            <pc:sldMk cId="3874507486" sldId="256"/>
            <ac:picMk id="3" creationId="{0B44C2D8-C1B0-4F44-A141-2935A6BDE141}"/>
          </ac:picMkLst>
        </pc:picChg>
      </pc:sldChg>
      <pc:sldChg chg="addSp modSp mod">
        <pc:chgData name="He, Jiawen" userId="0ea971ef-7634-4154-9372-ea30a0cfafa9" providerId="ADAL" clId="{D0236B8A-137F-4BFF-A136-4DC082683292}" dt="2025-01-07T09:09:53.277" v="48" actId="164"/>
        <pc:sldMkLst>
          <pc:docMk/>
          <pc:sldMk cId="3392976993" sldId="258"/>
        </pc:sldMkLst>
        <pc:spChg chg="add mod">
          <ac:chgData name="He, Jiawen" userId="0ea971ef-7634-4154-9372-ea30a0cfafa9" providerId="ADAL" clId="{D0236B8A-137F-4BFF-A136-4DC082683292}" dt="2025-01-07T09:09:53.277" v="48" actId="164"/>
          <ac:spMkLst>
            <pc:docMk/>
            <pc:sldMk cId="3392976993" sldId="258"/>
            <ac:spMk id="4" creationId="{1ED534D9-8013-C002-8C8C-811D1EA0C8F5}"/>
          </ac:spMkLst>
        </pc:spChg>
        <pc:grpChg chg="add mod">
          <ac:chgData name="He, Jiawen" userId="0ea971ef-7634-4154-9372-ea30a0cfafa9" providerId="ADAL" clId="{D0236B8A-137F-4BFF-A136-4DC082683292}" dt="2025-01-07T09:09:53.277" v="48" actId="164"/>
          <ac:grpSpMkLst>
            <pc:docMk/>
            <pc:sldMk cId="3392976993" sldId="258"/>
            <ac:grpSpMk id="5" creationId="{DA355284-E009-1ACD-D006-772EDBCD16FF}"/>
          </ac:grpSpMkLst>
        </pc:grpChg>
        <pc:picChg chg="mod">
          <ac:chgData name="He, Jiawen" userId="0ea971ef-7634-4154-9372-ea30a0cfafa9" providerId="ADAL" clId="{D0236B8A-137F-4BFF-A136-4DC082683292}" dt="2025-01-07T09:09:53.277" v="48" actId="164"/>
          <ac:picMkLst>
            <pc:docMk/>
            <pc:sldMk cId="3392976993" sldId="258"/>
            <ac:picMk id="3" creationId="{2387A0DE-060C-4876-BE07-9363D8164033}"/>
          </ac:picMkLst>
        </pc:picChg>
      </pc:sldChg>
      <pc:sldChg chg="addSp modSp">
        <pc:chgData name="He, Jiawen" userId="0ea971ef-7634-4154-9372-ea30a0cfafa9" providerId="ADAL" clId="{D0236B8A-137F-4BFF-A136-4DC082683292}" dt="2025-01-07T09:09:58.454" v="49" actId="164"/>
        <pc:sldMkLst>
          <pc:docMk/>
          <pc:sldMk cId="3717308821" sldId="259"/>
        </pc:sldMkLst>
        <pc:spChg chg="add mod">
          <ac:chgData name="He, Jiawen" userId="0ea971ef-7634-4154-9372-ea30a0cfafa9" providerId="ADAL" clId="{D0236B8A-137F-4BFF-A136-4DC082683292}" dt="2025-01-07T09:09:58.454" v="49" actId="164"/>
          <ac:spMkLst>
            <pc:docMk/>
            <pc:sldMk cId="3717308821" sldId="259"/>
            <ac:spMk id="4" creationId="{AAA9C722-8462-F39F-692C-5AF33102B32C}"/>
          </ac:spMkLst>
        </pc:spChg>
        <pc:grpChg chg="add mod">
          <ac:chgData name="He, Jiawen" userId="0ea971ef-7634-4154-9372-ea30a0cfafa9" providerId="ADAL" clId="{D0236B8A-137F-4BFF-A136-4DC082683292}" dt="2025-01-07T09:09:58.454" v="49" actId="164"/>
          <ac:grpSpMkLst>
            <pc:docMk/>
            <pc:sldMk cId="3717308821" sldId="259"/>
            <ac:grpSpMk id="5" creationId="{B93FA279-74CE-43A1-53CC-67E109A8A740}"/>
          </ac:grpSpMkLst>
        </pc:grpChg>
        <pc:picChg chg="mod">
          <ac:chgData name="He, Jiawen" userId="0ea971ef-7634-4154-9372-ea30a0cfafa9" providerId="ADAL" clId="{D0236B8A-137F-4BFF-A136-4DC082683292}" dt="2025-01-07T09:09:58.454" v="49" actId="164"/>
          <ac:picMkLst>
            <pc:docMk/>
            <pc:sldMk cId="3717308821" sldId="259"/>
            <ac:picMk id="3" creationId="{F3BE4BA7-A347-4EE8-8895-D14494B5CF5B}"/>
          </ac:picMkLst>
        </pc:picChg>
      </pc:sldChg>
      <pc:sldChg chg="addSp modSp">
        <pc:chgData name="He, Jiawen" userId="0ea971ef-7634-4154-9372-ea30a0cfafa9" providerId="ADAL" clId="{D0236B8A-137F-4BFF-A136-4DC082683292}" dt="2025-01-07T09:10:04.473" v="50" actId="164"/>
        <pc:sldMkLst>
          <pc:docMk/>
          <pc:sldMk cId="652431507" sldId="260"/>
        </pc:sldMkLst>
        <pc:spChg chg="add mod">
          <ac:chgData name="He, Jiawen" userId="0ea971ef-7634-4154-9372-ea30a0cfafa9" providerId="ADAL" clId="{D0236B8A-137F-4BFF-A136-4DC082683292}" dt="2025-01-07T09:10:04.473" v="50" actId="164"/>
          <ac:spMkLst>
            <pc:docMk/>
            <pc:sldMk cId="652431507" sldId="260"/>
            <ac:spMk id="4" creationId="{78FED7ED-1452-CA1B-07D7-4D644D400DCB}"/>
          </ac:spMkLst>
        </pc:spChg>
        <pc:grpChg chg="add mod">
          <ac:chgData name="He, Jiawen" userId="0ea971ef-7634-4154-9372-ea30a0cfafa9" providerId="ADAL" clId="{D0236B8A-137F-4BFF-A136-4DC082683292}" dt="2025-01-07T09:10:04.473" v="50" actId="164"/>
          <ac:grpSpMkLst>
            <pc:docMk/>
            <pc:sldMk cId="652431507" sldId="260"/>
            <ac:grpSpMk id="5" creationId="{D4B009DB-B6EA-A55A-4E02-DA6DBCD0C7BA}"/>
          </ac:grpSpMkLst>
        </pc:grpChg>
        <pc:picChg chg="mod">
          <ac:chgData name="He, Jiawen" userId="0ea971ef-7634-4154-9372-ea30a0cfafa9" providerId="ADAL" clId="{D0236B8A-137F-4BFF-A136-4DC082683292}" dt="2025-01-07T09:10:04.473" v="50" actId="164"/>
          <ac:picMkLst>
            <pc:docMk/>
            <pc:sldMk cId="652431507" sldId="260"/>
            <ac:picMk id="3" creationId="{9F004628-3D63-40B5-82EF-C730899B7FF8}"/>
          </ac:picMkLst>
        </pc:picChg>
      </pc:sldChg>
      <pc:sldChg chg="addSp modSp">
        <pc:chgData name="He, Jiawen" userId="0ea971ef-7634-4154-9372-ea30a0cfafa9" providerId="ADAL" clId="{D0236B8A-137F-4BFF-A136-4DC082683292}" dt="2025-01-07T09:10:08.943" v="51" actId="164"/>
        <pc:sldMkLst>
          <pc:docMk/>
          <pc:sldMk cId="4194705495" sldId="261"/>
        </pc:sldMkLst>
        <pc:spChg chg="add mod">
          <ac:chgData name="He, Jiawen" userId="0ea971ef-7634-4154-9372-ea30a0cfafa9" providerId="ADAL" clId="{D0236B8A-137F-4BFF-A136-4DC082683292}" dt="2025-01-07T09:10:08.943" v="51" actId="164"/>
          <ac:spMkLst>
            <pc:docMk/>
            <pc:sldMk cId="4194705495" sldId="261"/>
            <ac:spMk id="4" creationId="{BDA95E7E-51CB-DA92-AB3D-AADDE4E532AD}"/>
          </ac:spMkLst>
        </pc:spChg>
        <pc:grpChg chg="add mod">
          <ac:chgData name="He, Jiawen" userId="0ea971ef-7634-4154-9372-ea30a0cfafa9" providerId="ADAL" clId="{D0236B8A-137F-4BFF-A136-4DC082683292}" dt="2025-01-07T09:10:08.943" v="51" actId="164"/>
          <ac:grpSpMkLst>
            <pc:docMk/>
            <pc:sldMk cId="4194705495" sldId="261"/>
            <ac:grpSpMk id="5" creationId="{74638F80-42DF-471E-4119-6346961CDAC0}"/>
          </ac:grpSpMkLst>
        </pc:grpChg>
        <pc:picChg chg="mod">
          <ac:chgData name="He, Jiawen" userId="0ea971ef-7634-4154-9372-ea30a0cfafa9" providerId="ADAL" clId="{D0236B8A-137F-4BFF-A136-4DC082683292}" dt="2025-01-07T09:10:08.943" v="51" actId="164"/>
          <ac:picMkLst>
            <pc:docMk/>
            <pc:sldMk cId="4194705495" sldId="261"/>
            <ac:picMk id="3" creationId="{B5FDFEC9-6655-4F58-B5A4-761C3F89C0FC}"/>
          </ac:picMkLst>
        </pc:picChg>
      </pc:sldChg>
      <pc:sldChg chg="addSp modSp">
        <pc:chgData name="He, Jiawen" userId="0ea971ef-7634-4154-9372-ea30a0cfafa9" providerId="ADAL" clId="{D0236B8A-137F-4BFF-A136-4DC082683292}" dt="2025-01-07T09:10:14.160" v="52" actId="164"/>
        <pc:sldMkLst>
          <pc:docMk/>
          <pc:sldMk cId="3724179971" sldId="262"/>
        </pc:sldMkLst>
        <pc:spChg chg="add mod">
          <ac:chgData name="He, Jiawen" userId="0ea971ef-7634-4154-9372-ea30a0cfafa9" providerId="ADAL" clId="{D0236B8A-137F-4BFF-A136-4DC082683292}" dt="2025-01-07T09:10:14.160" v="52" actId="164"/>
          <ac:spMkLst>
            <pc:docMk/>
            <pc:sldMk cId="3724179971" sldId="262"/>
            <ac:spMk id="4" creationId="{E385FEDD-2828-DCA4-D966-900D2AAB8D60}"/>
          </ac:spMkLst>
        </pc:spChg>
        <pc:grpChg chg="add mod">
          <ac:chgData name="He, Jiawen" userId="0ea971ef-7634-4154-9372-ea30a0cfafa9" providerId="ADAL" clId="{D0236B8A-137F-4BFF-A136-4DC082683292}" dt="2025-01-07T09:10:14.160" v="52" actId="164"/>
          <ac:grpSpMkLst>
            <pc:docMk/>
            <pc:sldMk cId="3724179971" sldId="262"/>
            <ac:grpSpMk id="5" creationId="{D0200F50-A07A-4AD9-CAA7-0CDF5606065E}"/>
          </ac:grpSpMkLst>
        </pc:grpChg>
        <pc:picChg chg="mod">
          <ac:chgData name="He, Jiawen" userId="0ea971ef-7634-4154-9372-ea30a0cfafa9" providerId="ADAL" clId="{D0236B8A-137F-4BFF-A136-4DC082683292}" dt="2025-01-07T09:10:14.160" v="52" actId="164"/>
          <ac:picMkLst>
            <pc:docMk/>
            <pc:sldMk cId="3724179971" sldId="262"/>
            <ac:picMk id="3" creationId="{4908F486-18C0-419D-BEAE-B7903CBEF9E8}"/>
          </ac:picMkLst>
        </pc:picChg>
      </pc:sldChg>
      <pc:sldChg chg="addSp modSp">
        <pc:chgData name="He, Jiawen" userId="0ea971ef-7634-4154-9372-ea30a0cfafa9" providerId="ADAL" clId="{D0236B8A-137F-4BFF-A136-4DC082683292}" dt="2025-01-07T09:10:19.060" v="53" actId="164"/>
        <pc:sldMkLst>
          <pc:docMk/>
          <pc:sldMk cId="3569271396" sldId="263"/>
        </pc:sldMkLst>
        <pc:spChg chg="add mod">
          <ac:chgData name="He, Jiawen" userId="0ea971ef-7634-4154-9372-ea30a0cfafa9" providerId="ADAL" clId="{D0236B8A-137F-4BFF-A136-4DC082683292}" dt="2025-01-07T09:10:19.060" v="53" actId="164"/>
          <ac:spMkLst>
            <pc:docMk/>
            <pc:sldMk cId="3569271396" sldId="263"/>
            <ac:spMk id="4" creationId="{0D664A4F-B02D-920F-42AC-C3D43CCC0860}"/>
          </ac:spMkLst>
        </pc:spChg>
        <pc:grpChg chg="add mod">
          <ac:chgData name="He, Jiawen" userId="0ea971ef-7634-4154-9372-ea30a0cfafa9" providerId="ADAL" clId="{D0236B8A-137F-4BFF-A136-4DC082683292}" dt="2025-01-07T09:10:19.060" v="53" actId="164"/>
          <ac:grpSpMkLst>
            <pc:docMk/>
            <pc:sldMk cId="3569271396" sldId="263"/>
            <ac:grpSpMk id="5" creationId="{11CD6924-E506-A71B-9756-95B7AD4B5F6B}"/>
          </ac:grpSpMkLst>
        </pc:grpChg>
        <pc:picChg chg="mod">
          <ac:chgData name="He, Jiawen" userId="0ea971ef-7634-4154-9372-ea30a0cfafa9" providerId="ADAL" clId="{D0236B8A-137F-4BFF-A136-4DC082683292}" dt="2025-01-07T09:10:19.060" v="53" actId="164"/>
          <ac:picMkLst>
            <pc:docMk/>
            <pc:sldMk cId="3569271396" sldId="263"/>
            <ac:picMk id="3" creationId="{642C7FA5-98C5-4B74-9225-524A909B143D}"/>
          </ac:picMkLst>
        </pc:picChg>
      </pc:sldChg>
      <pc:sldChg chg="addSp modSp">
        <pc:chgData name="He, Jiawen" userId="0ea971ef-7634-4154-9372-ea30a0cfafa9" providerId="ADAL" clId="{D0236B8A-137F-4BFF-A136-4DC082683292}" dt="2025-01-07T09:10:25.015" v="54" actId="164"/>
        <pc:sldMkLst>
          <pc:docMk/>
          <pc:sldMk cId="951509327" sldId="264"/>
        </pc:sldMkLst>
        <pc:spChg chg="add mod">
          <ac:chgData name="He, Jiawen" userId="0ea971ef-7634-4154-9372-ea30a0cfafa9" providerId="ADAL" clId="{D0236B8A-137F-4BFF-A136-4DC082683292}" dt="2025-01-07T09:10:25.015" v="54" actId="164"/>
          <ac:spMkLst>
            <pc:docMk/>
            <pc:sldMk cId="951509327" sldId="264"/>
            <ac:spMk id="4" creationId="{1B2D4011-AB4E-6E2C-5EC2-9841190DCB3B}"/>
          </ac:spMkLst>
        </pc:spChg>
        <pc:grpChg chg="add mod">
          <ac:chgData name="He, Jiawen" userId="0ea971ef-7634-4154-9372-ea30a0cfafa9" providerId="ADAL" clId="{D0236B8A-137F-4BFF-A136-4DC082683292}" dt="2025-01-07T09:10:25.015" v="54" actId="164"/>
          <ac:grpSpMkLst>
            <pc:docMk/>
            <pc:sldMk cId="951509327" sldId="264"/>
            <ac:grpSpMk id="5" creationId="{401084BB-102A-AB3D-6EE9-1B1DB7359AFB}"/>
          </ac:grpSpMkLst>
        </pc:grpChg>
        <pc:picChg chg="mod">
          <ac:chgData name="He, Jiawen" userId="0ea971ef-7634-4154-9372-ea30a0cfafa9" providerId="ADAL" clId="{D0236B8A-137F-4BFF-A136-4DC082683292}" dt="2025-01-07T09:10:25.015" v="54" actId="164"/>
          <ac:picMkLst>
            <pc:docMk/>
            <pc:sldMk cId="951509327" sldId="264"/>
            <ac:picMk id="3" creationId="{0636C0B3-37FB-4C27-9C49-277601401B18}"/>
          </ac:picMkLst>
        </pc:picChg>
      </pc:sldChg>
      <pc:sldChg chg="addSp modSp">
        <pc:chgData name="He, Jiawen" userId="0ea971ef-7634-4154-9372-ea30a0cfafa9" providerId="ADAL" clId="{D0236B8A-137F-4BFF-A136-4DC082683292}" dt="2025-01-07T09:10:29.415" v="55" actId="164"/>
        <pc:sldMkLst>
          <pc:docMk/>
          <pc:sldMk cId="3917360310" sldId="265"/>
        </pc:sldMkLst>
        <pc:spChg chg="add mod">
          <ac:chgData name="He, Jiawen" userId="0ea971ef-7634-4154-9372-ea30a0cfafa9" providerId="ADAL" clId="{D0236B8A-137F-4BFF-A136-4DC082683292}" dt="2025-01-07T09:10:29.415" v="55" actId="164"/>
          <ac:spMkLst>
            <pc:docMk/>
            <pc:sldMk cId="3917360310" sldId="265"/>
            <ac:spMk id="4" creationId="{AAAE3804-14FF-1C49-D2C8-63CFC364A2D5}"/>
          </ac:spMkLst>
        </pc:spChg>
        <pc:grpChg chg="add mod">
          <ac:chgData name="He, Jiawen" userId="0ea971ef-7634-4154-9372-ea30a0cfafa9" providerId="ADAL" clId="{D0236B8A-137F-4BFF-A136-4DC082683292}" dt="2025-01-07T09:10:29.415" v="55" actId="164"/>
          <ac:grpSpMkLst>
            <pc:docMk/>
            <pc:sldMk cId="3917360310" sldId="265"/>
            <ac:grpSpMk id="5" creationId="{24BF54F9-C696-1F29-0573-AFFBA44A37E0}"/>
          </ac:grpSpMkLst>
        </pc:grpChg>
        <pc:picChg chg="mod">
          <ac:chgData name="He, Jiawen" userId="0ea971ef-7634-4154-9372-ea30a0cfafa9" providerId="ADAL" clId="{D0236B8A-137F-4BFF-A136-4DC082683292}" dt="2025-01-07T09:10:29.415" v="55" actId="164"/>
          <ac:picMkLst>
            <pc:docMk/>
            <pc:sldMk cId="3917360310" sldId="265"/>
            <ac:picMk id="3" creationId="{94D6868D-51CD-4563-BD31-B7F82D3B483E}"/>
          </ac:picMkLst>
        </pc:picChg>
      </pc:sldChg>
      <pc:sldChg chg="addSp modSp">
        <pc:chgData name="He, Jiawen" userId="0ea971ef-7634-4154-9372-ea30a0cfafa9" providerId="ADAL" clId="{D0236B8A-137F-4BFF-A136-4DC082683292}" dt="2025-01-07T09:10:37.160" v="56" actId="164"/>
        <pc:sldMkLst>
          <pc:docMk/>
          <pc:sldMk cId="672847528" sldId="266"/>
        </pc:sldMkLst>
        <pc:spChg chg="add mod">
          <ac:chgData name="He, Jiawen" userId="0ea971ef-7634-4154-9372-ea30a0cfafa9" providerId="ADAL" clId="{D0236B8A-137F-4BFF-A136-4DC082683292}" dt="2025-01-07T09:10:37.160" v="56" actId="164"/>
          <ac:spMkLst>
            <pc:docMk/>
            <pc:sldMk cId="672847528" sldId="266"/>
            <ac:spMk id="4" creationId="{B2620F5B-B644-BAC2-DDA6-57E0717C23E8}"/>
          </ac:spMkLst>
        </pc:spChg>
        <pc:grpChg chg="add mod">
          <ac:chgData name="He, Jiawen" userId="0ea971ef-7634-4154-9372-ea30a0cfafa9" providerId="ADAL" clId="{D0236B8A-137F-4BFF-A136-4DC082683292}" dt="2025-01-07T09:10:37.160" v="56" actId="164"/>
          <ac:grpSpMkLst>
            <pc:docMk/>
            <pc:sldMk cId="672847528" sldId="266"/>
            <ac:grpSpMk id="5" creationId="{CA8177F7-336D-38CF-8B7A-6E00E9CD495D}"/>
          </ac:grpSpMkLst>
        </pc:grpChg>
        <pc:picChg chg="mod">
          <ac:chgData name="He, Jiawen" userId="0ea971ef-7634-4154-9372-ea30a0cfafa9" providerId="ADAL" clId="{D0236B8A-137F-4BFF-A136-4DC082683292}" dt="2025-01-07T09:10:37.160" v="56" actId="164"/>
          <ac:picMkLst>
            <pc:docMk/>
            <pc:sldMk cId="672847528" sldId="266"/>
            <ac:picMk id="3" creationId="{77DBB79F-92F8-41F8-9F8B-6E6894CB51D9}"/>
          </ac:picMkLst>
        </pc:picChg>
      </pc:sldChg>
      <pc:sldChg chg="addSp modSp mod">
        <pc:chgData name="He, Jiawen" userId="0ea971ef-7634-4154-9372-ea30a0cfafa9" providerId="ADAL" clId="{D0236B8A-137F-4BFF-A136-4DC082683292}" dt="2025-01-07T09:10:40.901" v="57" actId="164"/>
        <pc:sldMkLst>
          <pc:docMk/>
          <pc:sldMk cId="608483002" sldId="267"/>
        </pc:sldMkLst>
        <pc:spChg chg="mod">
          <ac:chgData name="He, Jiawen" userId="0ea971ef-7634-4154-9372-ea30a0cfafa9" providerId="ADAL" clId="{D0236B8A-137F-4BFF-A136-4DC082683292}" dt="2025-01-07T06:35:50.382" v="16" actId="27636"/>
          <ac:spMkLst>
            <pc:docMk/>
            <pc:sldMk cId="608483002" sldId="267"/>
            <ac:spMk id="2" creationId="{46BB6E0A-7875-4A29-B507-153B9A1A93AE}"/>
          </ac:spMkLst>
        </pc:spChg>
        <pc:spChg chg="add mod">
          <ac:chgData name="He, Jiawen" userId="0ea971ef-7634-4154-9372-ea30a0cfafa9" providerId="ADAL" clId="{D0236B8A-137F-4BFF-A136-4DC082683292}" dt="2025-01-07T09:10:40.901" v="57" actId="164"/>
          <ac:spMkLst>
            <pc:docMk/>
            <pc:sldMk cId="608483002" sldId="267"/>
            <ac:spMk id="4" creationId="{3B60FAAD-6245-1D10-B158-CA18F6D82857}"/>
          </ac:spMkLst>
        </pc:spChg>
        <pc:grpChg chg="add mod">
          <ac:chgData name="He, Jiawen" userId="0ea971ef-7634-4154-9372-ea30a0cfafa9" providerId="ADAL" clId="{D0236B8A-137F-4BFF-A136-4DC082683292}" dt="2025-01-07T09:10:40.901" v="57" actId="164"/>
          <ac:grpSpMkLst>
            <pc:docMk/>
            <pc:sldMk cId="608483002" sldId="267"/>
            <ac:grpSpMk id="5" creationId="{0D3CAE3B-236A-8B3D-6DEC-C06FAA26CAE2}"/>
          </ac:grpSpMkLst>
        </pc:grpChg>
        <pc:picChg chg="mod">
          <ac:chgData name="He, Jiawen" userId="0ea971ef-7634-4154-9372-ea30a0cfafa9" providerId="ADAL" clId="{D0236B8A-137F-4BFF-A136-4DC082683292}" dt="2025-01-07T09:10:40.901" v="57" actId="164"/>
          <ac:picMkLst>
            <pc:docMk/>
            <pc:sldMk cId="608483002" sldId="267"/>
            <ac:picMk id="3" creationId="{A6ECCF8E-3B46-4A7C-B928-9A1B95D3627F}"/>
          </ac:picMkLst>
        </pc:picChg>
      </pc:sldChg>
      <pc:sldChg chg="addSp modSp mod">
        <pc:chgData name="He, Jiawen" userId="0ea971ef-7634-4154-9372-ea30a0cfafa9" providerId="ADAL" clId="{D0236B8A-137F-4BFF-A136-4DC082683292}" dt="2025-01-07T09:10:45.363" v="58" actId="164"/>
        <pc:sldMkLst>
          <pc:docMk/>
          <pc:sldMk cId="1000934489" sldId="268"/>
        </pc:sldMkLst>
        <pc:spChg chg="mod">
          <ac:chgData name="He, Jiawen" userId="0ea971ef-7634-4154-9372-ea30a0cfafa9" providerId="ADAL" clId="{D0236B8A-137F-4BFF-A136-4DC082683292}" dt="2025-01-07T06:35:50.382" v="17" actId="27636"/>
          <ac:spMkLst>
            <pc:docMk/>
            <pc:sldMk cId="1000934489" sldId="268"/>
            <ac:spMk id="2" creationId="{70CE296F-B773-4893-BF26-782E6CB13502}"/>
          </ac:spMkLst>
        </pc:spChg>
        <pc:spChg chg="add mod">
          <ac:chgData name="He, Jiawen" userId="0ea971ef-7634-4154-9372-ea30a0cfafa9" providerId="ADAL" clId="{D0236B8A-137F-4BFF-A136-4DC082683292}" dt="2025-01-07T09:10:45.363" v="58" actId="164"/>
          <ac:spMkLst>
            <pc:docMk/>
            <pc:sldMk cId="1000934489" sldId="268"/>
            <ac:spMk id="4" creationId="{149E24A0-FBE5-3E5A-C406-EE4E2942A5D8}"/>
          </ac:spMkLst>
        </pc:spChg>
        <pc:grpChg chg="add mod">
          <ac:chgData name="He, Jiawen" userId="0ea971ef-7634-4154-9372-ea30a0cfafa9" providerId="ADAL" clId="{D0236B8A-137F-4BFF-A136-4DC082683292}" dt="2025-01-07T09:10:45.363" v="58" actId="164"/>
          <ac:grpSpMkLst>
            <pc:docMk/>
            <pc:sldMk cId="1000934489" sldId="268"/>
            <ac:grpSpMk id="5" creationId="{0AC326B3-050C-AAB7-EECB-06C5A8F2F399}"/>
          </ac:grpSpMkLst>
        </pc:grpChg>
        <pc:picChg chg="mod">
          <ac:chgData name="He, Jiawen" userId="0ea971ef-7634-4154-9372-ea30a0cfafa9" providerId="ADAL" clId="{D0236B8A-137F-4BFF-A136-4DC082683292}" dt="2025-01-07T09:10:45.363" v="58" actId="164"/>
          <ac:picMkLst>
            <pc:docMk/>
            <pc:sldMk cId="1000934489" sldId="268"/>
            <ac:picMk id="3" creationId="{1EA6E156-1992-44CE-9BD5-4A609FE3E993}"/>
          </ac:picMkLst>
        </pc:picChg>
      </pc:sldChg>
      <pc:sldChg chg="addSp modSp mod">
        <pc:chgData name="He, Jiawen" userId="0ea971ef-7634-4154-9372-ea30a0cfafa9" providerId="ADAL" clId="{D0236B8A-137F-4BFF-A136-4DC082683292}" dt="2025-01-07T09:10:50.297" v="59" actId="164"/>
        <pc:sldMkLst>
          <pc:docMk/>
          <pc:sldMk cId="251020030" sldId="269"/>
        </pc:sldMkLst>
        <pc:spChg chg="mod">
          <ac:chgData name="He, Jiawen" userId="0ea971ef-7634-4154-9372-ea30a0cfafa9" providerId="ADAL" clId="{D0236B8A-137F-4BFF-A136-4DC082683292}" dt="2025-01-07T06:35:50.398" v="18" actId="27636"/>
          <ac:spMkLst>
            <pc:docMk/>
            <pc:sldMk cId="251020030" sldId="269"/>
            <ac:spMk id="2" creationId="{8980B449-8901-47DC-BFDE-37F19417408A}"/>
          </ac:spMkLst>
        </pc:spChg>
        <pc:spChg chg="add mod">
          <ac:chgData name="He, Jiawen" userId="0ea971ef-7634-4154-9372-ea30a0cfafa9" providerId="ADAL" clId="{D0236B8A-137F-4BFF-A136-4DC082683292}" dt="2025-01-07T09:10:50.297" v="59" actId="164"/>
          <ac:spMkLst>
            <pc:docMk/>
            <pc:sldMk cId="251020030" sldId="269"/>
            <ac:spMk id="4" creationId="{D9D3AC0D-0CEF-F2B6-3F3A-D4B56BC7D7B3}"/>
          </ac:spMkLst>
        </pc:spChg>
        <pc:grpChg chg="add mod">
          <ac:chgData name="He, Jiawen" userId="0ea971ef-7634-4154-9372-ea30a0cfafa9" providerId="ADAL" clId="{D0236B8A-137F-4BFF-A136-4DC082683292}" dt="2025-01-07T09:10:50.297" v="59" actId="164"/>
          <ac:grpSpMkLst>
            <pc:docMk/>
            <pc:sldMk cId="251020030" sldId="269"/>
            <ac:grpSpMk id="5" creationId="{DEA9B4EC-9A71-A760-32EB-9A515BD20ABE}"/>
          </ac:grpSpMkLst>
        </pc:grpChg>
        <pc:picChg chg="mod">
          <ac:chgData name="He, Jiawen" userId="0ea971ef-7634-4154-9372-ea30a0cfafa9" providerId="ADAL" clId="{D0236B8A-137F-4BFF-A136-4DC082683292}" dt="2025-01-07T09:10:50.297" v="59" actId="164"/>
          <ac:picMkLst>
            <pc:docMk/>
            <pc:sldMk cId="251020030" sldId="269"/>
            <ac:picMk id="3" creationId="{46F7A80D-B8B4-450C-8E63-A23984CDB3EF}"/>
          </ac:picMkLst>
        </pc:picChg>
      </pc:sldChg>
      <pc:sldChg chg="addSp modSp mod">
        <pc:chgData name="He, Jiawen" userId="0ea971ef-7634-4154-9372-ea30a0cfafa9" providerId="ADAL" clId="{D0236B8A-137F-4BFF-A136-4DC082683292}" dt="2025-01-07T09:10:54.665" v="60" actId="164"/>
        <pc:sldMkLst>
          <pc:docMk/>
          <pc:sldMk cId="2071390473" sldId="270"/>
        </pc:sldMkLst>
        <pc:spChg chg="mod">
          <ac:chgData name="He, Jiawen" userId="0ea971ef-7634-4154-9372-ea30a0cfafa9" providerId="ADAL" clId="{D0236B8A-137F-4BFF-A136-4DC082683292}" dt="2025-01-07T06:35:50.398" v="19" actId="27636"/>
          <ac:spMkLst>
            <pc:docMk/>
            <pc:sldMk cId="2071390473" sldId="270"/>
            <ac:spMk id="2" creationId="{69F6FB26-837D-4568-8FB2-6C616BC4161C}"/>
          </ac:spMkLst>
        </pc:spChg>
        <pc:spChg chg="add mod">
          <ac:chgData name="He, Jiawen" userId="0ea971ef-7634-4154-9372-ea30a0cfafa9" providerId="ADAL" clId="{D0236B8A-137F-4BFF-A136-4DC082683292}" dt="2025-01-07T09:10:54.665" v="60" actId="164"/>
          <ac:spMkLst>
            <pc:docMk/>
            <pc:sldMk cId="2071390473" sldId="270"/>
            <ac:spMk id="4" creationId="{6439A69A-3419-5744-F0ED-C85B8D00651E}"/>
          </ac:spMkLst>
        </pc:spChg>
        <pc:grpChg chg="add mod">
          <ac:chgData name="He, Jiawen" userId="0ea971ef-7634-4154-9372-ea30a0cfafa9" providerId="ADAL" clId="{D0236B8A-137F-4BFF-A136-4DC082683292}" dt="2025-01-07T09:10:54.665" v="60" actId="164"/>
          <ac:grpSpMkLst>
            <pc:docMk/>
            <pc:sldMk cId="2071390473" sldId="270"/>
            <ac:grpSpMk id="5" creationId="{8AEDF328-0AA1-D29C-410A-09D800FBED8A}"/>
          </ac:grpSpMkLst>
        </pc:grpChg>
        <pc:picChg chg="mod">
          <ac:chgData name="He, Jiawen" userId="0ea971ef-7634-4154-9372-ea30a0cfafa9" providerId="ADAL" clId="{D0236B8A-137F-4BFF-A136-4DC082683292}" dt="2025-01-07T09:10:54.665" v="60" actId="164"/>
          <ac:picMkLst>
            <pc:docMk/>
            <pc:sldMk cId="2071390473" sldId="270"/>
            <ac:picMk id="3" creationId="{8D0878AB-0AEB-463B-BC6C-C9CDB25D35BF}"/>
          </ac:picMkLst>
        </pc:picChg>
      </pc:sldChg>
      <pc:sldChg chg="addSp modSp mod">
        <pc:chgData name="He, Jiawen" userId="0ea971ef-7634-4154-9372-ea30a0cfafa9" providerId="ADAL" clId="{D0236B8A-137F-4BFF-A136-4DC082683292}" dt="2025-01-07T09:10:58.872" v="61" actId="164"/>
        <pc:sldMkLst>
          <pc:docMk/>
          <pc:sldMk cId="3544767389" sldId="271"/>
        </pc:sldMkLst>
        <pc:spChg chg="mod">
          <ac:chgData name="He, Jiawen" userId="0ea971ef-7634-4154-9372-ea30a0cfafa9" providerId="ADAL" clId="{D0236B8A-137F-4BFF-A136-4DC082683292}" dt="2025-01-07T06:35:50.414" v="20" actId="27636"/>
          <ac:spMkLst>
            <pc:docMk/>
            <pc:sldMk cId="3544767389" sldId="271"/>
            <ac:spMk id="2" creationId="{B313379C-A248-47C6-BE6F-25F8D364F2E9}"/>
          </ac:spMkLst>
        </pc:spChg>
        <pc:spChg chg="add mod">
          <ac:chgData name="He, Jiawen" userId="0ea971ef-7634-4154-9372-ea30a0cfafa9" providerId="ADAL" clId="{D0236B8A-137F-4BFF-A136-4DC082683292}" dt="2025-01-07T09:10:58.872" v="61" actId="164"/>
          <ac:spMkLst>
            <pc:docMk/>
            <pc:sldMk cId="3544767389" sldId="271"/>
            <ac:spMk id="4" creationId="{6827D046-A01D-5064-71E1-7A8E0CDBAD55}"/>
          </ac:spMkLst>
        </pc:spChg>
        <pc:grpChg chg="add mod">
          <ac:chgData name="He, Jiawen" userId="0ea971ef-7634-4154-9372-ea30a0cfafa9" providerId="ADAL" clId="{D0236B8A-137F-4BFF-A136-4DC082683292}" dt="2025-01-07T09:10:58.872" v="61" actId="164"/>
          <ac:grpSpMkLst>
            <pc:docMk/>
            <pc:sldMk cId="3544767389" sldId="271"/>
            <ac:grpSpMk id="5" creationId="{C851C0DB-28CA-5473-71F1-36FE61C34619}"/>
          </ac:grpSpMkLst>
        </pc:grpChg>
        <pc:picChg chg="mod">
          <ac:chgData name="He, Jiawen" userId="0ea971ef-7634-4154-9372-ea30a0cfafa9" providerId="ADAL" clId="{D0236B8A-137F-4BFF-A136-4DC082683292}" dt="2025-01-07T09:10:58.872" v="61" actId="164"/>
          <ac:picMkLst>
            <pc:docMk/>
            <pc:sldMk cId="3544767389" sldId="271"/>
            <ac:picMk id="3" creationId="{5134780F-97AF-45A8-923D-19F0E5B8FB43}"/>
          </ac:picMkLst>
        </pc:picChg>
      </pc:sldChg>
      <pc:sldChg chg="addSp modSp mod">
        <pc:chgData name="He, Jiawen" userId="0ea971ef-7634-4154-9372-ea30a0cfafa9" providerId="ADAL" clId="{D0236B8A-137F-4BFF-A136-4DC082683292}" dt="2025-01-07T09:11:03.533" v="62" actId="164"/>
        <pc:sldMkLst>
          <pc:docMk/>
          <pc:sldMk cId="1786312481" sldId="272"/>
        </pc:sldMkLst>
        <pc:spChg chg="mod">
          <ac:chgData name="He, Jiawen" userId="0ea971ef-7634-4154-9372-ea30a0cfafa9" providerId="ADAL" clId="{D0236B8A-137F-4BFF-A136-4DC082683292}" dt="2025-01-07T06:35:50.414" v="21" actId="27636"/>
          <ac:spMkLst>
            <pc:docMk/>
            <pc:sldMk cId="1786312481" sldId="272"/>
            <ac:spMk id="2" creationId="{759D22E1-B3FF-4427-AB36-41755035E12D}"/>
          </ac:spMkLst>
        </pc:spChg>
        <pc:spChg chg="add mod">
          <ac:chgData name="He, Jiawen" userId="0ea971ef-7634-4154-9372-ea30a0cfafa9" providerId="ADAL" clId="{D0236B8A-137F-4BFF-A136-4DC082683292}" dt="2025-01-07T09:11:03.533" v="62" actId="164"/>
          <ac:spMkLst>
            <pc:docMk/>
            <pc:sldMk cId="1786312481" sldId="272"/>
            <ac:spMk id="4" creationId="{5040FABB-8DDC-D255-90D1-E447F8B8549F}"/>
          </ac:spMkLst>
        </pc:spChg>
        <pc:grpChg chg="add mod">
          <ac:chgData name="He, Jiawen" userId="0ea971ef-7634-4154-9372-ea30a0cfafa9" providerId="ADAL" clId="{D0236B8A-137F-4BFF-A136-4DC082683292}" dt="2025-01-07T09:11:03.533" v="62" actId="164"/>
          <ac:grpSpMkLst>
            <pc:docMk/>
            <pc:sldMk cId="1786312481" sldId="272"/>
            <ac:grpSpMk id="5" creationId="{1B7D9F51-9534-99E3-BC94-F280A2B8FE7A}"/>
          </ac:grpSpMkLst>
        </pc:grpChg>
        <pc:picChg chg="mod">
          <ac:chgData name="He, Jiawen" userId="0ea971ef-7634-4154-9372-ea30a0cfafa9" providerId="ADAL" clId="{D0236B8A-137F-4BFF-A136-4DC082683292}" dt="2025-01-07T09:11:03.533" v="62" actId="164"/>
          <ac:picMkLst>
            <pc:docMk/>
            <pc:sldMk cId="1786312481" sldId="272"/>
            <ac:picMk id="3" creationId="{0BFD2DB9-BD15-4271-9F72-2DE6A992393E}"/>
          </ac:picMkLst>
        </pc:picChg>
      </pc:sldChg>
      <pc:sldChg chg="addSp modSp mod">
        <pc:chgData name="He, Jiawen" userId="0ea971ef-7634-4154-9372-ea30a0cfafa9" providerId="ADAL" clId="{D0236B8A-137F-4BFF-A136-4DC082683292}" dt="2025-01-07T09:11:08.843" v="63" actId="164"/>
        <pc:sldMkLst>
          <pc:docMk/>
          <pc:sldMk cId="3023890494" sldId="273"/>
        </pc:sldMkLst>
        <pc:spChg chg="mod">
          <ac:chgData name="He, Jiawen" userId="0ea971ef-7634-4154-9372-ea30a0cfafa9" providerId="ADAL" clId="{D0236B8A-137F-4BFF-A136-4DC082683292}" dt="2025-01-07T06:35:50.429" v="22" actId="27636"/>
          <ac:spMkLst>
            <pc:docMk/>
            <pc:sldMk cId="3023890494" sldId="273"/>
            <ac:spMk id="2" creationId="{3990C9FC-6ECE-4EF0-B755-B663DCE0C5A1}"/>
          </ac:spMkLst>
        </pc:spChg>
        <pc:spChg chg="add mod">
          <ac:chgData name="He, Jiawen" userId="0ea971ef-7634-4154-9372-ea30a0cfafa9" providerId="ADAL" clId="{D0236B8A-137F-4BFF-A136-4DC082683292}" dt="2025-01-07T09:11:08.843" v="63" actId="164"/>
          <ac:spMkLst>
            <pc:docMk/>
            <pc:sldMk cId="3023890494" sldId="273"/>
            <ac:spMk id="4" creationId="{9D187168-3B3A-ACC5-9640-793D82E008F9}"/>
          </ac:spMkLst>
        </pc:spChg>
        <pc:grpChg chg="add mod">
          <ac:chgData name="He, Jiawen" userId="0ea971ef-7634-4154-9372-ea30a0cfafa9" providerId="ADAL" clId="{D0236B8A-137F-4BFF-A136-4DC082683292}" dt="2025-01-07T09:11:08.843" v="63" actId="164"/>
          <ac:grpSpMkLst>
            <pc:docMk/>
            <pc:sldMk cId="3023890494" sldId="273"/>
            <ac:grpSpMk id="5" creationId="{949EA7DA-7656-01E9-9784-C0E8E8C56785}"/>
          </ac:grpSpMkLst>
        </pc:grpChg>
        <pc:picChg chg="mod">
          <ac:chgData name="He, Jiawen" userId="0ea971ef-7634-4154-9372-ea30a0cfafa9" providerId="ADAL" clId="{D0236B8A-137F-4BFF-A136-4DC082683292}" dt="2025-01-07T09:11:08.843" v="63" actId="164"/>
          <ac:picMkLst>
            <pc:docMk/>
            <pc:sldMk cId="3023890494" sldId="273"/>
            <ac:picMk id="3" creationId="{16E1267D-471E-481C-835F-7B456727D5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630F-CCF8-40AE-B0EC-53FC09E0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77EB5-A12C-4A5C-B960-0A77A256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E10A-B70C-4E6C-ABC4-8D94D836A6F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5718-9889-4303-82A3-41D18B05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B002A-5F56-417C-9157-6837BFE9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3024-900F-4A54-B085-B5F4941A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8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517B7-979E-403F-A8DE-368F1328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6645A-4B54-40B0-BBB4-AEEB98861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92047-50E5-4900-9F09-8B44E097A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E10A-B70C-4E6C-ABC4-8D94D836A6F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B4C3-8A94-45BE-9652-263B48E7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6982-DCAA-4564-91B1-5C89AA8C8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3024-900F-4A54-B085-B5F4941A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0BD689-E7FE-479F-B1D3-44253990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driving </a:t>
            </a:r>
            <a:br>
              <a:rPr lang="en-GB"/>
            </a:br>
            <a:r>
              <a:rPr lang="en-GB"/>
              <a:t>asthma pathobiology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250A84B-4C4A-51C4-22E5-C37C71061A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44C2D8-C1B0-4F44-A141-2935A6BDE14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A8FF26-3329-8D71-2349-08257B71D989}"/>
                </a:ext>
              </a:extLst>
            </p:cNvPr>
            <p:cNvSpPr txBox="1"/>
            <p:nvPr/>
          </p:nvSpPr>
          <p:spPr>
            <a:xfrm>
              <a:off x="443909" y="6627168"/>
              <a:ext cx="1073090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50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A57A7-1084-4754-90B0-69374326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Environmental stimuli act on the epithelium to trigger </a:t>
            </a:r>
            <a:br>
              <a:rPr lang="en-US" sz="2200"/>
            </a:br>
            <a:r>
              <a:rPr lang="en-US" sz="2200"/>
              <a:t>release of epithelial cytokines, which drive downstream responses</a:t>
            </a:r>
            <a:r>
              <a:rPr lang="en-US" sz="2200" baseline="30000"/>
              <a:t>1–3</a:t>
            </a:r>
            <a:endParaRPr lang="en-US" sz="22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8177F7-336D-38CF-8B7A-6E00E9CD495D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DBB79F-92F8-41F8-9F8B-6E6894CB51D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2620F5B-B644-BAC2-DDA6-57E0717C23E8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4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B6E0A-7875-4A29-B507-153B9A1A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  <a:endParaRPr 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D3CAE3B-236A-8B3D-6DEC-C06FAA26CAE2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ECCF8E-3B46-4A7C-B928-9A1B95D3627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B60FAAD-6245-1D10-B158-CA18F6D82857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48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E296F-B773-4893-BF26-782E6CB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</a:t>
            </a:r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>
                <a:solidFill>
                  <a:srgbClr val="298EE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IL-33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/>
              <a:t>expression increases with </a:t>
            </a:r>
            <a:br>
              <a:rPr lang="en-US"/>
            </a:br>
            <a:r>
              <a:rPr lang="en-US"/>
              <a:t>asthma severity</a:t>
            </a:r>
            <a:r>
              <a:rPr lang="en-US" baseline="30000"/>
              <a:t>1</a:t>
            </a:r>
            <a:r>
              <a:rPr lang="en-US"/>
              <a:t> </a:t>
            </a:r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C326B3-050C-AAB7-EECB-06C5A8F2F399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A6E156-1992-44CE-9BD5-4A609FE3E99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49E24A0-FBE5-3E5A-C406-EE4E2942A5D8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93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80B449-8901-47DC-BFDE-37F19417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 has been associated with exacerbation risk in </a:t>
            </a:r>
            <a:br>
              <a:rPr lang="en-US"/>
            </a:br>
            <a:r>
              <a:rPr lang="en-US"/>
              <a:t>severe asthma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EA9B4EC-9A71-A760-32EB-9A515BD20ABE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F7A80D-B8B4-450C-8E63-A23984CDB3E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9D3AC0D-0CEF-F2B6-3F3A-D4B56BC7D7B3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2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6FB26-837D-4568-8FB2-6C616BC4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</a:t>
            </a:r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 and 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IL-33</a:t>
            </a:r>
            <a:r>
              <a:rPr lang="en-US"/>
              <a:t> expression correlates with </a:t>
            </a:r>
            <a:br>
              <a:rPr lang="en-US"/>
            </a:br>
            <a:r>
              <a:rPr lang="en-US"/>
              <a:t>reduced lung function in patients with asthma</a:t>
            </a:r>
            <a:endParaRPr lang="en-US" baseline="30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EDF328-0AA1-D29C-410A-09D800FBED8A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0878AB-0AEB-463B-BC6C-C9CDB25D35B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439A69A-3419-5744-F0ED-C85B8D00651E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39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13379C-A248-47C6-BE6F-25F8D364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accent2"/>
                </a:solidFill>
              </a:rPr>
              <a:t>TSLP</a:t>
            </a:r>
            <a:r>
              <a:rPr lang="en-GB"/>
              <a:t> is released from and activates human lung </a:t>
            </a:r>
            <a:br>
              <a:rPr lang="en-GB"/>
            </a:br>
            <a:r>
              <a:rPr lang="en-GB"/>
              <a:t>macrophages, a key cell in airway remodelling in asthma</a:t>
            </a:r>
            <a:endParaRPr lang="en-GB" baseline="30000">
              <a:highlight>
                <a:srgbClr val="FFFF00"/>
              </a:highlight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851C0DB-28CA-5473-71F1-36FE61C34619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34780F-97AF-45A8-923D-19F0E5B8FB4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827D046-A01D-5064-71E1-7A8E0CDBAD55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76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D22E1-B3FF-4427-AB36-4175503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  <a:endParaRPr 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7D9F51-9534-99E3-BC94-F280A2B8FE7A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FD2DB9-BD15-4271-9F72-2DE6A992393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040FABB-8DDC-D255-90D1-E447F8B8549F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1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0C9FC-6ECE-4EF0-B755-B663DCE0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>
                <a:latin typeface="Times New Roman" pitchFamily="18" charset="0"/>
                <a:cs typeface="Times New Roman" pitchFamily="18" charset="0"/>
              </a:rPr>
            </a:br>
            <a:r>
              <a:rPr lang="en-GB">
                <a:latin typeface="+mj-lt"/>
                <a:cs typeface="Times New Roman" pitchFamily="18" charset="0"/>
              </a:rPr>
              <a:t>Thank you for your </a:t>
            </a:r>
            <a:br>
              <a:rPr lang="en-GB">
                <a:latin typeface="+mj-lt"/>
                <a:cs typeface="Times New Roman" pitchFamily="18" charset="0"/>
              </a:rPr>
            </a:br>
            <a:r>
              <a:rPr lang="en-GB">
                <a:latin typeface="+mj-lt"/>
                <a:cs typeface="Times New Roman" pitchFamily="18" charset="0"/>
              </a:rPr>
              <a:t>kind attention</a:t>
            </a:r>
            <a:endParaRPr lang="en-GB">
              <a:latin typeface="+mj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9EA7DA-7656-01E9-9784-C0E8E8C56785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E1267D-471E-481C-835F-7B456727D50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D187168-3B3A-ACC5-9640-793D82E008F9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89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C46794-ACB6-46C4-BEF9-D9FA0B1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Damage to the epithelial barrier is central to </a:t>
            </a:r>
            <a:br>
              <a:rPr lang="it-IT"/>
            </a:br>
            <a:r>
              <a:rPr lang="it-IT"/>
              <a:t>asthma pathobiology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A355284-E009-1ACD-D006-772EDBCD16FF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87A0DE-060C-4876-BE07-9363D816403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ED534D9-8013-C002-8C8C-811D1EA0C8F5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976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E6E72-38D4-46E1-A3EE-ABEDFEC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Epithelial cytokines are thought to drive allergic and eosinophilic inflammation and T2-independent effects from the top of the cascade</a:t>
            </a:r>
            <a:r>
              <a:rPr lang="en-US" sz="2000" baseline="30000"/>
              <a:t>1–3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93FA279-74CE-43A1-53CC-67E109A8A740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BE4BA7-A347-4EE8-8895-D14494B5CF5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AA9C722-8462-F39F-692C-5AF33102B32C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0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481728-0C34-421A-8071-AD4AED5E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also acts as a downstream cytokine</a:t>
            </a:r>
            <a:r>
              <a:rPr lang="en-GB" baseline="30000"/>
              <a:t>1,2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4B009DB-B6EA-A55A-4E02-DA6DBCD0C7BA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004628-3D63-40B5-82EF-C730899B7FF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8FED7ED-1452-CA1B-07D7-4D644D400DCB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43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F49FD7-2209-4DF5-B171-1F8B77C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– a ‘Janus’ cytokine</a:t>
            </a:r>
            <a:r>
              <a:rPr lang="en-GB" baseline="30000"/>
              <a:t>1–4</a:t>
            </a:r>
            <a:r>
              <a:rPr lang="en-GB"/>
              <a:t> 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638F80-42DF-471E-4119-6346961CDAC0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FDFEC9-6655-4F58-B5A4-761C3F89C0F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DA95E7E-51CB-DA92-AB3D-AADDE4E532AD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70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1368A-CC8B-4E2B-B26A-A442565D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IL-25/IL-17E – an unusual member of the IL-17 family</a:t>
            </a:r>
            <a:r>
              <a:rPr lang="en-GB" baseline="30000"/>
              <a:t>1–3</a:t>
            </a:r>
            <a:r>
              <a:rPr lang="en-GB"/>
              <a:t>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0200F50-A07A-4AD9-CAA7-0CDF5606065E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08F486-18C0-419D-BEAE-B7903CBEF9E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385FEDD-2828-DCA4-D966-900D2AAB8D60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17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D45DC-FC1F-460B-A1DE-6CE47E14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isoforms – long form (lfTSLP) and short form (sfTSLP)</a:t>
            </a:r>
            <a:endParaRPr lang="en-GB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CD6924-E506-A71B-9756-95B7AD4B5F6B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2C7FA5-98C5-4B74-9225-524A909B143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D664A4F-B02D-920F-42AC-C3D43CCC0860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7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F7720-7EE8-42AF-A2AE-0E5337C8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– sites of cleavage by intracellular and </a:t>
            </a:r>
            <a:br>
              <a:rPr lang="en-GB"/>
            </a:br>
            <a:r>
              <a:rPr lang="en-GB"/>
              <a:t>extracellular proteases</a:t>
            </a:r>
            <a:endParaRPr lang="en-GB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01084BB-102A-AB3D-6EE9-1B1DB7359AFB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36C0B3-37FB-4C27-9C49-277601401B1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B2D4011-AB4E-6E2C-5EC2-9841190DCB3B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50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163F30-962A-46F1-95A1-872CD606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IL-25/IL-17E – receptor family and signalling pathway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BF54F9-C696-1F29-0573-AFFBA44A37E0}"/>
              </a:ext>
            </a:extLst>
          </p:cNvPr>
          <p:cNvGrpSpPr/>
          <p:nvPr/>
        </p:nvGrpSpPr>
        <p:grpSpPr>
          <a:xfrm>
            <a:off x="0" y="0"/>
            <a:ext cx="12192000" cy="6863465"/>
            <a:chOff x="0" y="0"/>
            <a:chExt cx="12192000" cy="6863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D6868D-51CD-4563-BD31-B7F82D3B483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AAE3804-14FF-1C49-D2C8-63CFC364A2D5}"/>
                </a:ext>
              </a:extLst>
            </p:cNvPr>
            <p:cNvSpPr txBox="1"/>
            <p:nvPr/>
          </p:nvSpPr>
          <p:spPr>
            <a:xfrm>
              <a:off x="443909" y="6673348"/>
              <a:ext cx="10730909" cy="1901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CN-142721;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36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0693E-DEFA-4A8F-8906-76BA205BC63D}">
  <ds:schemaRefs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cc4038ed-d345-4947-b061-34ef88336004"/>
    <ds:schemaRef ds:uri="e6dd1411-ccec-4e4f-b73c-9c678b3207a5"/>
  </ds:schemaRefs>
</ds:datastoreItem>
</file>

<file path=customXml/itemProps2.xml><?xml version="1.0" encoding="utf-8"?>
<ds:datastoreItem xmlns:ds="http://schemas.openxmlformats.org/officeDocument/2006/customXml" ds:itemID="{82513A2E-1BBC-4183-A7D9-9FFA6205B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125587-97CF-43E3-ADFC-E2C3882F8E50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814</Words>
  <Application>Microsoft Office PowerPoint</Application>
  <PresentationFormat>宽屏</PresentationFormat>
  <Paragraphs>34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The role of epithelial cytokines in driving  asthma pathobiology </vt:lpstr>
      <vt:lpstr>Damage to the epithelial barrier is central to  asthma pathobiology</vt:lpstr>
      <vt:lpstr>Epithelial cytokines are thought to drive allergic and eosinophilic inflammation and T2-independent effects from the top of the cascade1–3</vt:lpstr>
      <vt:lpstr>TSLP also acts as a downstream cytokine1,2</vt:lpstr>
      <vt:lpstr>IL-33 – a ‘Janus’ cytokine1–4 </vt:lpstr>
      <vt:lpstr>IL-25/IL-17E – an unusual member of the IL-17 family1–3 </vt:lpstr>
      <vt:lpstr>TSLP isoforms – long form (lfTSLP) and short form (sfTSLP)</vt:lpstr>
      <vt:lpstr>IL-33 – sites of cleavage by intracellular and  extracellular proteases</vt:lpstr>
      <vt:lpstr>IL-25/IL-17E – receptor family and signalling pathway</vt:lpstr>
      <vt:lpstr>Environmental stimuli act on the epithelium to trigger  release of epithelial cytokines, which drive downstream responses1–3</vt:lpstr>
      <vt:lpstr>Multiple clinical features of asthma are associated with  epithelial cytokines1–7</vt:lpstr>
      <vt:lpstr>Airway TSLP and IL-33 expression increases with  asthma severity1 </vt:lpstr>
      <vt:lpstr>TSLP has been associated with exacerbation risk in  severe asthma</vt:lpstr>
      <vt:lpstr>Airway TSLP and IL-33 expression correlates with  reduced lung function in patients with asthma</vt:lpstr>
      <vt:lpstr>TSLP is released from and activates human lung  macrophages, a key cell in airway remodelling in asthma</vt:lpstr>
      <vt:lpstr>Multiple clinical features of asthma are associated with  epithelial cytokines1–7</vt:lpstr>
      <vt:lpstr> Thank you for your 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driving  asthma pathobiology </dc:title>
  <dc:creator>Frances Singer</dc:creator>
  <cp:lastModifiedBy>He, Jiawen</cp:lastModifiedBy>
  <cp:revision>1</cp:revision>
  <dcterms:created xsi:type="dcterms:W3CDTF">2022-10-26T08:56:03Z</dcterms:created>
  <dcterms:modified xsi:type="dcterms:W3CDTF">2025-01-07T09:11:15Z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